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6" r:id="rId2"/>
    <p:sldId id="258" r:id="rId3"/>
    <p:sldId id="266" r:id="rId4"/>
    <p:sldId id="265" r:id="rId5"/>
    <p:sldId id="262" r:id="rId6"/>
    <p:sldId id="263" r:id="rId7"/>
    <p:sldId id="264" r:id="rId8"/>
    <p:sldId id="259" r:id="rId9"/>
    <p:sldId id="267" r:id="rId10"/>
    <p:sldId id="260" r:id="rId11"/>
    <p:sldId id="261" r:id="rId12"/>
    <p:sldId id="268" r:id="rId13"/>
    <p:sldId id="269" r:id="rId14"/>
    <p:sldId id="270" r:id="rId15"/>
    <p:sldId id="286" r:id="rId16"/>
    <p:sldId id="287" r:id="rId17"/>
    <p:sldId id="288" r:id="rId18"/>
    <p:sldId id="274" r:id="rId19"/>
    <p:sldId id="275" r:id="rId20"/>
    <p:sldId id="289" r:id="rId21"/>
    <p:sldId id="279" r:id="rId22"/>
    <p:sldId id="280" r:id="rId23"/>
    <p:sldId id="281" r:id="rId24"/>
    <p:sldId id="282" r:id="rId25"/>
    <p:sldId id="283" r:id="rId26"/>
    <p:sldId id="290" r:id="rId27"/>
    <p:sldId id="293" r:id="rId28"/>
    <p:sldId id="298" r:id="rId29"/>
    <p:sldId id="302" r:id="rId30"/>
    <p:sldId id="303" r:id="rId31"/>
    <p:sldId id="304" r:id="rId32"/>
    <p:sldId id="305" r:id="rId33"/>
    <p:sldId id="306" r:id="rId34"/>
    <p:sldId id="307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9268" autoAdjust="0"/>
  </p:normalViewPr>
  <p:slideViewPr>
    <p:cSldViewPr>
      <p:cViewPr varScale="1">
        <p:scale>
          <a:sx n="74" d="100"/>
          <a:sy n="74" d="100"/>
        </p:scale>
        <p:origin x="62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Bar dir="vert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54;&#1073;&#1097;&#1080;&#1077;%20&#1076;&#1086;&#1082;&#1091;&#1084;&#1077;&#1085;&#1090;&#1099;\&#1057;&#1044;&#1045;&#1051;&#1040;&#1058;&#1068;\&#1055;&#1088;&#1077;&#1079;&#1077;&#1085;&#1090;&#1072;&#1094;&#1080;&#1080;\10.&#1050;&#1058;&#1054;%20&#1058;&#1040;&#1050;&#1048;&#1045;%20&#1056;&#1067;&#1041;&#1067;\&#1056;&#1099;&#1073;&#1082;&#1080;.wmv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а 21 из 148831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857232"/>
            <a:ext cx="2428892" cy="1499260"/>
          </a:xfrm>
          <a:prstGeom prst="rect">
            <a:avLst/>
          </a:prstGeom>
          <a:noFill/>
        </p:spPr>
      </p:pic>
      <p:pic>
        <p:nvPicPr>
          <p:cNvPr id="1030" name="Picture 6" descr="Картинка 34 из 148831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4357694"/>
            <a:ext cx="1991512" cy="1774175"/>
          </a:xfrm>
          <a:prstGeom prst="rect">
            <a:avLst/>
          </a:prstGeom>
          <a:noFill/>
        </p:spPr>
      </p:pic>
      <p:pic>
        <p:nvPicPr>
          <p:cNvPr id="1034" name="Picture 10" descr="Картинка 55 из 148831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5500702"/>
            <a:ext cx="2357454" cy="981904"/>
          </a:xfrm>
          <a:prstGeom prst="rect">
            <a:avLst/>
          </a:prstGeom>
          <a:noFill/>
        </p:spPr>
      </p:pic>
      <p:pic>
        <p:nvPicPr>
          <p:cNvPr id="1036" name="Picture 12" descr="Картинка 88 из 14883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20" y="2714620"/>
            <a:ext cx="2857520" cy="1739913"/>
          </a:xfrm>
          <a:prstGeom prst="rect">
            <a:avLst/>
          </a:prstGeom>
          <a:noFill/>
        </p:spPr>
      </p:pic>
      <p:pic>
        <p:nvPicPr>
          <p:cNvPr id="1038" name="Picture 14" descr="Картинка 125 из 148831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857232"/>
            <a:ext cx="3286148" cy="170164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 rot="10800000" flipV="1">
            <a:off x="3571868" y="2714620"/>
            <a:ext cx="342791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</a:t>
            </a:r>
            <a:r>
              <a:rPr lang="ru-RU" sz="8000" dirty="0" smtClean="0">
                <a:solidFill>
                  <a:srgbClr val="FF0000"/>
                </a:solidFill>
              </a:rPr>
              <a:t>РЫБЫ</a:t>
            </a:r>
            <a:endParaRPr lang="ru-RU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Картинка 144 из 148831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714356"/>
            <a:ext cx="4857784" cy="566738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000240"/>
            <a:ext cx="9144000" cy="214314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8800" b="1" spc="600" dirty="0" smtClean="0">
                <a:ln w="3810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rmen" pitchFamily="34" charset="-52"/>
              </a:rPr>
              <a:t>Речные рыбы</a:t>
            </a:r>
            <a:endParaRPr lang="ru-RU" sz="8800" b="1" spc="600" dirty="0">
              <a:ln w="38100"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rmen" pitchFamily="34" charset="-52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Картинка 4 из 960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ыноска-облако 3"/>
          <p:cNvSpPr/>
          <p:nvPr/>
        </p:nvSpPr>
        <p:spPr>
          <a:xfrm>
            <a:off x="6858016" y="142852"/>
            <a:ext cx="2143140" cy="1071570"/>
          </a:xfrm>
          <a:prstGeom prst="cloudCallout">
            <a:avLst>
              <a:gd name="adj1" fmla="val -22680"/>
              <a:gd name="adj2" fmla="val 132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окунь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а 25 из 1710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858016" y="142852"/>
            <a:ext cx="2143140" cy="1071570"/>
          </a:xfrm>
          <a:prstGeom prst="cloudCallout">
            <a:avLst>
              <a:gd name="adj1" fmla="val -22680"/>
              <a:gd name="adj2" fmla="val 132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щука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а 3 из 644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219730" cy="6858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858016" y="142852"/>
            <a:ext cx="2143140" cy="1071570"/>
          </a:xfrm>
          <a:prstGeom prst="cloudCallout">
            <a:avLst>
              <a:gd name="adj1" fmla="val -22680"/>
              <a:gd name="adj2" fmla="val 132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карась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а 6 из 3685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858016" y="142852"/>
            <a:ext cx="2143140" cy="1071570"/>
          </a:xfrm>
          <a:prstGeom prst="cloudCallout">
            <a:avLst>
              <a:gd name="adj1" fmla="val -22680"/>
              <a:gd name="adj2" fmla="val 132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сом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ртинка 9 из 51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0"/>
            <a:ext cx="9203625" cy="6858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858016" y="142852"/>
            <a:ext cx="2143140" cy="1071570"/>
          </a:xfrm>
          <a:prstGeom prst="cloudCallout">
            <a:avLst>
              <a:gd name="adj1" fmla="val -22680"/>
              <a:gd name="adj2" fmla="val 132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ёрш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9144000" cy="3272298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8800" b="1" spc="600" dirty="0" smtClean="0">
                <a:ln w="3810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rmen" pitchFamily="34" charset="-52"/>
              </a:rPr>
              <a:t>Морские рыбы</a:t>
            </a:r>
            <a:endParaRPr lang="ru-RU" sz="8800" b="1" spc="600" dirty="0">
              <a:ln w="38100"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rmen" pitchFamily="34" charset="-52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Картинка 17 из 501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Выноска-облако 1"/>
          <p:cNvSpPr/>
          <p:nvPr/>
        </p:nvSpPr>
        <p:spPr>
          <a:xfrm>
            <a:off x="6858016" y="142852"/>
            <a:ext cx="2143140" cy="1071570"/>
          </a:xfrm>
          <a:prstGeom prst="cloudCallout">
            <a:avLst>
              <a:gd name="adj1" fmla="val -22680"/>
              <a:gd name="adj2" fmla="val 132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сельдь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артинка 9 из 345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858016" y="142852"/>
            <a:ext cx="2143140" cy="1071570"/>
          </a:xfrm>
          <a:prstGeom prst="cloudCallout">
            <a:avLst>
              <a:gd name="adj1" fmla="val -22680"/>
              <a:gd name="adj2" fmla="val 132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треска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Картинка 3 из 163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858016" y="142852"/>
            <a:ext cx="2143140" cy="1071570"/>
          </a:xfrm>
          <a:prstGeom prst="cloudCallout">
            <a:avLst>
              <a:gd name="adj1" fmla="val -22680"/>
              <a:gd name="adj2" fmla="val 132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морской окунь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Картинка 27 из 262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Выноска-облако 3"/>
          <p:cNvSpPr/>
          <p:nvPr/>
        </p:nvSpPr>
        <p:spPr>
          <a:xfrm>
            <a:off x="6858016" y="142852"/>
            <a:ext cx="2143140" cy="1071570"/>
          </a:xfrm>
          <a:prstGeom prst="cloudCallout">
            <a:avLst>
              <a:gd name="adj1" fmla="val -22680"/>
              <a:gd name="adj2" fmla="val 132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камбала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Картинка 4 из 3311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858016" y="142852"/>
            <a:ext cx="2143140" cy="1071570"/>
          </a:xfrm>
          <a:prstGeom prst="cloudCallout">
            <a:avLst>
              <a:gd name="adj1" fmla="val -22680"/>
              <a:gd name="adj2" fmla="val 132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акула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4572008"/>
            <a:ext cx="1408113" cy="2139950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142844" y="785794"/>
            <a:ext cx="8858312" cy="2643206"/>
          </a:xfrm>
          <a:prstGeom prst="cloudCallout">
            <a:avLst>
              <a:gd name="adj1" fmla="val 32135"/>
              <a:gd name="adj2" fmla="val 8565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36" name="Picture 12" descr="Картинка 88 из 14883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3429000"/>
            <a:ext cx="6357982" cy="3299484"/>
          </a:xfrm>
          <a:prstGeom prst="rect">
            <a:avLst/>
          </a:prstGeom>
          <a:noFill/>
        </p:spPr>
      </p:pic>
      <p:sp useBgFill="1">
        <p:nvSpPr>
          <p:cNvPr id="9" name="Прямоугольник 8"/>
          <p:cNvSpPr/>
          <p:nvPr/>
        </p:nvSpPr>
        <p:spPr>
          <a:xfrm>
            <a:off x="714348" y="1071546"/>
            <a:ext cx="80010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Рыбы прекрасно приспособлены для жизни в воде.                             Тела их обтекаемы, чтобы было легче плавать. Плавники и хвост помогают рыбам плавать. Хвостовой плавник толкает рыбу вперёд. Спинной плавник не даёт ей опрокинутся на бок. Грудные и брюшные плавники работают, как рули: с их помощью рыба поворачивает влево и вправо,  погружается и всплывает.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4572008"/>
            <a:ext cx="1408113" cy="2139950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142844" y="785794"/>
            <a:ext cx="8858312" cy="3214710"/>
          </a:xfrm>
          <a:prstGeom prst="cloudCallout">
            <a:avLst>
              <a:gd name="adj1" fmla="val -33205"/>
              <a:gd name="adj2" fmla="val 8155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785786" y="1071546"/>
            <a:ext cx="80010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Рыбы не могут жить без кислорода. Вода содержит                                        кислород, и большинство рыб получает его из воды с помощью жабр. Жабры устроены таким образом, что могут удерживать кислород. Они находятся под жаберной крышкой. Рыба заглатывает ртом воду и сразу же плотно его закрывает. Вода проходит через жабры, и содержащийся в ней кислород попадает в кровь.  Обогащённая кислородом кровь доставляет его ко всем органам рыбы.                 Вода выходит наружу сквозь жаберные щели.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4" descr="Картинка 21 из 148831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3571876"/>
            <a:ext cx="6357982" cy="307181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4572008"/>
            <a:ext cx="1408113" cy="2139950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142844" y="785794"/>
            <a:ext cx="8858312" cy="2857520"/>
          </a:xfrm>
          <a:prstGeom prst="cloudCallout">
            <a:avLst>
              <a:gd name="adj1" fmla="val 32135"/>
              <a:gd name="adj2" fmla="val 8565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714348" y="1071546"/>
            <a:ext cx="80010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Есть у рыб плавательный пузырь, ни у кого другого его нет!                 Он помогает рыбам нырять, всплывать. Есть ещё                       удивительный орган – боковая линия. Она проходит вдоль каждого бока рыбы и состоит из маленьких отверстий. С их помощью рыба чувствует малейшие колебания воды и таким образом избегает опасности. Хищника ещё не видно и не слышно, а рыба уже        чувствует его приближение боками.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14" descr="Картинка 125 из 148831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3824633"/>
            <a:ext cx="6215106" cy="3033367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4572008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214282" y="714356"/>
            <a:ext cx="4643470" cy="2857520"/>
          </a:xfrm>
          <a:prstGeom prst="cloudCallout">
            <a:avLst>
              <a:gd name="adj1" fmla="val 6283"/>
              <a:gd name="adj2" fmla="val 9833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Рыбы живут в воде, дышат жабрами, плавают с помощью плавников, покрыты чешуей.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4572008"/>
            <a:ext cx="1408113" cy="2139950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3214678" y="4857760"/>
            <a:ext cx="3929090" cy="1785950"/>
          </a:xfrm>
          <a:prstGeom prst="cloudCallout">
            <a:avLst>
              <a:gd name="adj1" fmla="val 58008"/>
              <a:gd name="adj2" fmla="val -3783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 родителей и деток вся одежда из монеток.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0722" name="Picture 2" descr="Картинка 17 из 6440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1428736"/>
            <a:ext cx="3714746" cy="2583812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а 154 из 934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4224325" y="633403"/>
            <a:ext cx="4500595" cy="5091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Картинка 274 из 934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2428868"/>
            <a:ext cx="5076825" cy="4429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4572008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214282" y="714356"/>
            <a:ext cx="8786874" cy="2143140"/>
          </a:xfrm>
          <a:prstGeom prst="cloudCallout">
            <a:avLst>
              <a:gd name="adj1" fmla="val -22308"/>
              <a:gd name="adj2" fmla="val 14531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0722" name="Picture 2" descr="Картинка 17 из 6440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2786058"/>
            <a:ext cx="5701772" cy="3931768"/>
          </a:xfrm>
          <a:prstGeom prst="rect">
            <a:avLst/>
          </a:prstGeom>
          <a:noFill/>
        </p:spPr>
      </p:pic>
      <p:sp useBgFill="1">
        <p:nvSpPr>
          <p:cNvPr id="8" name="Прямоугольник 7"/>
          <p:cNvSpPr/>
          <p:nvPr/>
        </p:nvSpPr>
        <p:spPr>
          <a:xfrm>
            <a:off x="928662" y="1000108"/>
            <a:ext cx="74295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Тело почти всех рыб покрыто чешуёй. Она растёт всю жизнь, нарастая колечками. Летом рыба быстро растёт – и колечко на чешуе широкое, а зимой рыба почти не растёт – и колечко получается узкое. По колечкам, широким и узким, можно сосчитать, сколько рыбе зим и лет.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fish-portal.info/img_rib/som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1428736"/>
            <a:ext cx="5857884" cy="2714644"/>
          </a:xfrm>
          <a:prstGeom prst="rect">
            <a:avLst/>
          </a:prstGeom>
          <a:noFill/>
        </p:spPr>
      </p:pic>
      <p:pic>
        <p:nvPicPr>
          <p:cNvPr id="9217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4643446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214282" y="714356"/>
            <a:ext cx="3786214" cy="2357454"/>
          </a:xfrm>
          <a:prstGeom prst="cloudCallout">
            <a:avLst>
              <a:gd name="adj1" fmla="val 9291"/>
              <a:gd name="adj2" fmla="val 12854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 сома, в отличие от большинства других рыб, тело голое, без чешуи. Его защищает толстая кожа.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572008"/>
            <a:ext cx="1428759" cy="2139950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2571736" y="4929198"/>
            <a:ext cx="4643470" cy="1785950"/>
          </a:xfrm>
          <a:prstGeom prst="cloudCallout">
            <a:avLst>
              <a:gd name="adj1" fmla="val 58008"/>
              <a:gd name="adj2" fmla="val -3783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Он в самом омуте живет,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Хозяин глубины.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Имеет он огромный рот,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 глазки чуть видны.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Картинка 66 из 510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57620" y="1142984"/>
            <a:ext cx="5076825" cy="3500462"/>
          </a:xfrm>
          <a:prstGeom prst="rect">
            <a:avLst/>
          </a:prstGeom>
          <a:noFill/>
        </p:spPr>
      </p:pic>
      <p:pic>
        <p:nvPicPr>
          <p:cNvPr id="9217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4643446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214282" y="714356"/>
            <a:ext cx="4071966" cy="2357454"/>
          </a:xfrm>
          <a:prstGeom prst="cloudCallout">
            <a:avLst>
              <a:gd name="adj1" fmla="val 9291"/>
              <a:gd name="adj2" fmla="val 12854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Ерш такой колючий, что его иногда называют речным ежом.                                         Колючие плавники  — защита ерша.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572008"/>
            <a:ext cx="1428759" cy="2139950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2786050" y="4929198"/>
            <a:ext cx="4429156" cy="1785950"/>
          </a:xfrm>
          <a:prstGeom prst="cloudCallout">
            <a:avLst>
              <a:gd name="adj1" fmla="val 58008"/>
              <a:gd name="adj2" fmla="val -3783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Мастер шубу себе сшил,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Иглы вынуть позабыл.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4572008"/>
            <a:ext cx="1408113" cy="2139950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1071538" y="4572008"/>
            <a:ext cx="5143536" cy="1785950"/>
          </a:xfrm>
          <a:prstGeom prst="cloudCallout">
            <a:avLst>
              <a:gd name="adj1" fmla="val 73631"/>
              <a:gd name="adj2" fmla="val -1714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Опасней всех в реке она!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Хитра, прожорлива, сильна.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8914" name="Picture 2" descr="Картинка 62 из 17087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1071546"/>
            <a:ext cx="8715436" cy="300039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Картинка 17 из 33116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857232"/>
            <a:ext cx="8858312" cy="3814791"/>
          </a:xfrm>
          <a:prstGeom prst="rect">
            <a:avLst/>
          </a:prstGeom>
          <a:noFill/>
        </p:spPr>
      </p:pic>
      <p:pic>
        <p:nvPicPr>
          <p:cNvPr id="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4572008"/>
            <a:ext cx="1408113" cy="2139950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571472" y="4857760"/>
            <a:ext cx="5786478" cy="1785950"/>
          </a:xfrm>
          <a:prstGeom prst="cloudCallout">
            <a:avLst>
              <a:gd name="adj1" fmla="val 68204"/>
              <a:gd name="adj2" fmla="val -3317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Ее называют грозой морей.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Она большая и быстро плавает.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Зубы у нее в шесть рядов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 острые, как бритва.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Картинка 1 из 2628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1643050"/>
            <a:ext cx="5267362" cy="3214710"/>
          </a:xfrm>
          <a:prstGeom prst="rect">
            <a:avLst/>
          </a:prstGeom>
          <a:noFill/>
        </p:spPr>
      </p:pic>
      <p:pic>
        <p:nvPicPr>
          <p:cNvPr id="9217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4643446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214282" y="714356"/>
            <a:ext cx="4071966" cy="2357454"/>
          </a:xfrm>
          <a:prstGeom prst="cloudCallout">
            <a:avLst>
              <a:gd name="adj1" fmla="val 9291"/>
              <a:gd name="adj2" fmla="val 12854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Камбала может менять окраску под цвет дна, что помогает ей защищаться от врагов.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572008"/>
            <a:ext cx="1408113" cy="2139950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2357422" y="5429264"/>
            <a:ext cx="5072098" cy="1285884"/>
          </a:xfrm>
          <a:prstGeom prst="cloudCallout">
            <a:avLst>
              <a:gd name="adj1" fmla="val 53493"/>
              <a:gd name="adj2" fmla="val -7182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Эта рыба плоская, как блин,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 все время лежит на дне.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643702" y="4714884"/>
            <a:ext cx="2286000" cy="2047875"/>
          </a:xfrm>
          <a:prstGeom prst="rect">
            <a:avLst/>
          </a:prstGeom>
          <a:noFill/>
        </p:spPr>
      </p:pic>
      <p:sp useBgFill="1">
        <p:nvSpPr>
          <p:cNvPr id="3" name="Выноска-облако 2"/>
          <p:cNvSpPr/>
          <p:nvPr/>
        </p:nvSpPr>
        <p:spPr>
          <a:xfrm>
            <a:off x="214282" y="714356"/>
            <a:ext cx="8715436" cy="2357454"/>
          </a:xfrm>
          <a:prstGeom prst="cloudCallout">
            <a:avLst>
              <a:gd name="adj1" fmla="val 31051"/>
              <a:gd name="adj2" fmla="val 10857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Однажды проделали опыт: положили её в банку, раскрашенную полосками, оставили. Приходят через какое-то время, а рыба – вся полосатая, словно кусочек занавески в банке забыли 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6" name="Picture 2" descr="Картинка 4 из 2704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3286124"/>
            <a:ext cx="5592168" cy="3324235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ыбки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44000" cy="685802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1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Соблюдайте правила техники безопасности на уроке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Picture 7" descr="ENGINEER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895600"/>
            <a:ext cx="3276600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ugo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800600" y="2832100"/>
            <a:ext cx="3741738" cy="3248025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098c00e0cf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214290"/>
            <a:ext cx="4127529" cy="371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23171444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9190" y="357166"/>
            <a:ext cx="3837626" cy="3606317"/>
          </a:xfrm>
          <a:prstGeom prst="rect">
            <a:avLst/>
          </a:prstGeom>
        </p:spPr>
      </p:pic>
      <p:pic>
        <p:nvPicPr>
          <p:cNvPr id="4" name="Рисунок 3" descr="13(1)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0298" y="3500438"/>
            <a:ext cx="3929080" cy="31149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071546"/>
            <a:ext cx="80010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Пословица гласит</a:t>
            </a:r>
            <a:r>
              <a:rPr lang="en-US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"Расскажи мне – я услышу,</a:t>
            </a:r>
            <a:br>
              <a:rPr lang="ru-RU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Покажи мне – я запомню,</a:t>
            </a:r>
            <a:br>
              <a:rPr lang="ru-RU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Дай мне сделать самому –</a:t>
            </a:r>
            <a:br>
              <a:rPr lang="ru-RU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 пойму!"</a:t>
            </a:r>
            <a:endParaRPr lang="ru-RU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humbs_4960a42dae009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44" y="3571876"/>
            <a:ext cx="2071702" cy="3163330"/>
          </a:xfrm>
          <a:prstGeom prst="rect">
            <a:avLst/>
          </a:prstGeom>
        </p:spPr>
      </p:pic>
      <p:pic>
        <p:nvPicPr>
          <p:cNvPr id="3" name="Рисунок 2" descr="1249507323_origami_17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70786" y="285728"/>
            <a:ext cx="3073214" cy="2707511"/>
          </a:xfrm>
          <a:prstGeom prst="rect">
            <a:avLst/>
          </a:prstGeom>
        </p:spPr>
      </p:pic>
      <p:pic>
        <p:nvPicPr>
          <p:cNvPr id="4" name="Рисунок 3" descr="PICT0789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214290"/>
            <a:ext cx="2381250" cy="2933700"/>
          </a:xfrm>
          <a:prstGeom prst="rect">
            <a:avLst/>
          </a:prstGeom>
        </p:spPr>
      </p:pic>
      <p:pic>
        <p:nvPicPr>
          <p:cNvPr id="5" name="Рисунок 4" descr="PICT6462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00826" y="3214686"/>
            <a:ext cx="2214578" cy="3452820"/>
          </a:xfrm>
          <a:prstGeom prst="rect">
            <a:avLst/>
          </a:prstGeom>
        </p:spPr>
      </p:pic>
      <p:pic>
        <p:nvPicPr>
          <p:cNvPr id="6" name="Рисунок 5" descr="origami-gribyi.jpg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2F6FF"/>
              </a:clrFrom>
              <a:clrTo>
                <a:srgbClr val="F2F6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298" y="2428868"/>
            <a:ext cx="3500462" cy="2792634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412776"/>
            <a:ext cx="65527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i="1" cap="all" dirty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Изготовление поделки в технике модульное оригами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b="1" i="1" cap="all" dirty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«Рыбка»</a:t>
            </a:r>
          </a:p>
        </p:txBody>
      </p:sp>
      <p:pic>
        <p:nvPicPr>
          <p:cNvPr id="3" name="Рисунок 2" descr="DSC07248.JPG"/>
          <p:cNvPicPr>
            <a:picLocks noChangeAspect="1"/>
          </p:cNvPicPr>
          <p:nvPr/>
        </p:nvPicPr>
        <p:blipFill>
          <a:blip r:embed="rId2" cstate="email">
            <a:lum bright="3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1736" y="3357562"/>
            <a:ext cx="3643306" cy="2732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48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33.JPG"/>
          <p:cNvPicPr>
            <a:picLocks noChangeAspect="1"/>
          </p:cNvPicPr>
          <p:nvPr/>
        </p:nvPicPr>
        <p:blipFill>
          <a:blip r:embed="rId2" cstate="email">
            <a:lum bright="2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2608" y="162132"/>
            <a:ext cx="8207824" cy="6129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209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35.JPG"/>
          <p:cNvPicPr>
            <a:picLocks noChangeAspect="1"/>
          </p:cNvPicPr>
          <p:nvPr/>
        </p:nvPicPr>
        <p:blipFill>
          <a:blip r:embed="rId2" cstate="email">
            <a:lum bright="2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528" y="327105"/>
            <a:ext cx="8568952" cy="6245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699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36.JPG"/>
          <p:cNvPicPr>
            <a:picLocks noChangeAspect="1"/>
          </p:cNvPicPr>
          <p:nvPr/>
        </p:nvPicPr>
        <p:blipFill>
          <a:blip r:embed="rId2" cstate="email">
            <a:lum bright="19000"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1520" y="373103"/>
            <a:ext cx="8496944" cy="6127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898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37.JPG"/>
          <p:cNvPicPr>
            <a:picLocks noChangeAspect="1"/>
          </p:cNvPicPr>
          <p:nvPr/>
        </p:nvPicPr>
        <p:blipFill>
          <a:blip r:embed="rId2" cstate="email">
            <a:lum brigh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9552" y="260648"/>
            <a:ext cx="8208912" cy="6410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187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38.JPG"/>
          <p:cNvPicPr>
            <a:picLocks noChangeAspect="1"/>
          </p:cNvPicPr>
          <p:nvPr/>
        </p:nvPicPr>
        <p:blipFill>
          <a:blip r:embed="rId2" cstate="email">
            <a:lum brigh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528" y="188639"/>
            <a:ext cx="8640960" cy="6331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542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39.JPG"/>
          <p:cNvPicPr>
            <a:picLocks noChangeAspect="1"/>
          </p:cNvPicPr>
          <p:nvPr/>
        </p:nvPicPr>
        <p:blipFill>
          <a:blip r:embed="rId2" cstate="email">
            <a:lum brigh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1520" y="260648"/>
            <a:ext cx="8568952" cy="6259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703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40.JPG"/>
          <p:cNvPicPr>
            <a:picLocks noChangeAspect="1"/>
          </p:cNvPicPr>
          <p:nvPr/>
        </p:nvPicPr>
        <p:blipFill>
          <a:blip r:embed="rId2" cstate="email">
            <a:lum brigh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528" y="332655"/>
            <a:ext cx="8568952" cy="6172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465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07241.JPG"/>
          <p:cNvPicPr>
            <a:picLocks noChangeAspect="1"/>
          </p:cNvPicPr>
          <p:nvPr/>
        </p:nvPicPr>
        <p:blipFill>
          <a:blip r:embed="rId2" cstate="email">
            <a:lum brigh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1520" y="260648"/>
            <a:ext cx="8640962" cy="6264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51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42.JPG"/>
          <p:cNvPicPr>
            <a:picLocks noChangeAspect="1"/>
          </p:cNvPicPr>
          <p:nvPr/>
        </p:nvPicPr>
        <p:blipFill>
          <a:blip r:embed="rId2" cstate="email">
            <a:lum bright="2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1519" y="188640"/>
            <a:ext cx="8637689" cy="619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572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43.JPG"/>
          <p:cNvPicPr>
            <a:picLocks noChangeAspect="1"/>
          </p:cNvPicPr>
          <p:nvPr/>
        </p:nvPicPr>
        <p:blipFill>
          <a:blip r:embed="rId2" cstate="email">
            <a:lum bright="2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528" y="332656"/>
            <a:ext cx="8394532" cy="619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356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44.JPG"/>
          <p:cNvPicPr>
            <a:picLocks noChangeAspect="1"/>
          </p:cNvPicPr>
          <p:nvPr/>
        </p:nvPicPr>
        <p:blipFill>
          <a:blip r:embed="rId2" cstate="email">
            <a:lum brigh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528" y="332656"/>
            <a:ext cx="8442317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488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07246.JPG"/>
          <p:cNvPicPr>
            <a:picLocks noChangeAspect="1"/>
          </p:cNvPicPr>
          <p:nvPr/>
        </p:nvPicPr>
        <p:blipFill>
          <a:blip r:embed="rId2" cstate="email">
            <a:lum bright="2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1520" y="332656"/>
            <a:ext cx="8485488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622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47.JPG"/>
          <p:cNvPicPr>
            <a:picLocks noChangeAspect="1"/>
          </p:cNvPicPr>
          <p:nvPr/>
        </p:nvPicPr>
        <p:blipFill>
          <a:blip r:embed="rId2" cstate="email">
            <a:lum bright="1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528" y="260648"/>
            <a:ext cx="8561752" cy="6264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649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48.JPG"/>
          <p:cNvPicPr>
            <a:picLocks noChangeAspect="1"/>
          </p:cNvPicPr>
          <p:nvPr/>
        </p:nvPicPr>
        <p:blipFill>
          <a:blip r:embed="rId2" cstate="email">
            <a:lum bright="27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32656"/>
            <a:ext cx="8424936" cy="6318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954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7251.JPG"/>
          <p:cNvPicPr>
            <a:picLocks noChangeAspect="1"/>
          </p:cNvPicPr>
          <p:nvPr/>
        </p:nvPicPr>
        <p:blipFill>
          <a:blip r:embed="rId2" cstate="email">
            <a:lum bright="40000" contras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58" y="285728"/>
            <a:ext cx="8270955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496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8-018-Spasibo-za-vniman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8643998" cy="6500858"/>
          </a:xfrm>
          <a:prstGeom prst="rect">
            <a:avLst/>
          </a:prstGeom>
        </p:spPr>
      </p:pic>
      <p:pic>
        <p:nvPicPr>
          <p:cNvPr id="4" name="Рисунок 3" descr="PICT6985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2082" y="285728"/>
            <a:ext cx="2265775" cy="3143272"/>
          </a:xfrm>
          <a:prstGeom prst="rect">
            <a:avLst/>
          </a:prstGeom>
        </p:spPr>
      </p:pic>
      <p:pic>
        <p:nvPicPr>
          <p:cNvPr id="5" name="Рисунок 4" descr="45843001_PICT0412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20" y="4857760"/>
            <a:ext cx="1411603" cy="1857373"/>
          </a:xfrm>
          <a:prstGeom prst="rect">
            <a:avLst/>
          </a:prstGeom>
        </p:spPr>
      </p:pic>
      <p:pic>
        <p:nvPicPr>
          <p:cNvPr id="6" name="Рисунок 5" descr="1287383022_4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85720" y="142852"/>
            <a:ext cx="2214578" cy="226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3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399</TotalTime>
  <Words>386</Words>
  <Application>Microsoft Office PowerPoint</Application>
  <PresentationFormat>Экран (4:3)</PresentationFormat>
  <Paragraphs>35</Paragraphs>
  <Slides>48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4" baseType="lpstr">
      <vt:lpstr>Arial</vt:lpstr>
      <vt:lpstr>Calibri</vt:lpstr>
      <vt:lpstr>Constantia</vt:lpstr>
      <vt:lpstr>Karmen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вокруг нас</dc:title>
  <dc:creator>Ирина</dc:creator>
  <cp:lastModifiedBy>Виктория</cp:lastModifiedBy>
  <cp:revision>43</cp:revision>
  <dcterms:created xsi:type="dcterms:W3CDTF">2009-07-24T22:44:01Z</dcterms:created>
  <dcterms:modified xsi:type="dcterms:W3CDTF">2020-04-10T09:04:44Z</dcterms:modified>
</cp:coreProperties>
</file>